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5D7E40-1CAA-994A-AC54-6E2F762374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7207EB-11CD-B863-86D7-DC82E024A8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83EEE1-ACE4-DC0E-8890-5FF54C5B7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0A9744-F637-1CEB-40A4-2526F288A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C1DB6-ED6C-84DC-619B-F450F6085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11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A3A4E-5F47-7476-8CBC-8462BC773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AE1A7EE-5A5E-9581-E79D-08986B9F04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990E6F-7839-33C8-6975-4FB9FD07A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10315D-FE66-9DEA-E77F-9F453F49A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03D068-38FF-23C8-60D0-F1AEA8C89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220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E473C7F-7A4D-EACE-6CE6-DB74F43727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D6DF522-FAE8-33A0-96F1-BDDA382DFF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997863-4CA7-AB22-B01F-07BF977F7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AD97BD-30D6-D9BF-DF2A-76654A53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EB98CD-D5F0-7CA6-62B2-E54FE57C2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350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2F281D-9DFB-ACA9-C86B-D0024D202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2FD19A-B76C-3B93-841E-73EE3C588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557BF2-38BB-CCA2-46E8-9373424FE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30679C-2C8F-2734-2CD0-A299F854C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5C70D7-B346-1014-9D9C-290135378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69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3674EE-FAB5-70B3-2821-17067B329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DC4166-7E1E-012C-D4A7-F9BBCD2B2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033000-28AE-E03A-A06B-42DF86A34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8F3F28-61D1-14FE-00D5-A8B6D320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6B1E8C-D6BF-D2CF-AE97-E25901FCC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046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D962B9-6FCD-E288-A114-1DFA5B50E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FE58DE-5F98-FF9A-6145-129FAB2C66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1CAA514-1D84-F4D3-57E2-71F9D2067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03E246-F8A6-D2CB-DB89-BC02E2C27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E13BF7A-C4F4-8E55-998F-A39A92E3B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5EE09A-449C-D85A-AC27-8F56EC6C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300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BEE397-A651-8378-0255-912EBC1ED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899112-7E57-7F3D-DF18-0F2FD0E666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CB1122-35D7-7189-45B5-54E86F50B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E482D2F-2F0F-6AA4-0192-E413C78E8D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020CACC-C777-D548-CB17-08A2E7FEC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F5BE379-6F87-8258-FA5A-EBBD820CA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1C11497-EDDA-D7AB-9E65-6984ED9A2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6450142-0E1D-9E62-46D9-EF5FFEF26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889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27986F-7F24-81A2-76BF-B5B9323B1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FD4C81-316C-E4A0-E028-2B169BF2B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8F8C30F-A44B-ED47-7D56-13C4E8D06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1FF37B4-2190-CA40-26E5-85E3F01FA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12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4154FE5-0AD8-D8DD-FA4A-F11ABED39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091624A-55F3-878A-D556-32B87A9D1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B9D2357-1076-08F5-5E40-04CAE5B99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3855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E9DC1B-A96A-76BE-9A0C-CD86E4DC5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291914-9C54-BB3E-46D6-234BEF29F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0A9E14-D4B0-F8D9-6D36-72B482068E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408190-90C4-55A7-790D-9A04192CE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E460D9-FB28-36A2-898E-8D62F9A59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D376BFF-6DEB-64E1-6521-D352A1E05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6367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BDE51A-3C05-75A7-854B-594B0C7E3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51C7A4E-DA9A-466C-D2CD-8CFD533961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A6362F9-D0F5-0800-8081-BCB461D1F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C49676-87CD-8E73-2B2C-206AECA9C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1A379C-3A9B-50BE-8CD9-157A6F504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8736A94-2108-97E6-9783-FAD292E05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7973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9500EBE-6ACE-18E9-03C8-5A6E1543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D37C2A-90E6-C9D6-FBC1-0F0F653EF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E1EE9D-9944-414B-EFFE-FB15A817BF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34E40-A68F-4A36-A988-E65EE9499080}" type="datetimeFigureOut">
              <a:rPr lang="zh-CN" altLang="en-US" smtClean="0"/>
              <a:t>2023/8/16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0A12E0-D982-635E-8DFC-96159CFC0F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0F6141-3CA3-D39F-015A-CA79BA0310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FCB50-304C-4765-BBAF-5D02B71D3B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2185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DD34513-B289-7762-CD22-4B480A4E04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80" b="11778"/>
          <a:stretch/>
        </p:blipFill>
        <p:spPr>
          <a:xfrm>
            <a:off x="1783277" y="3339939"/>
            <a:ext cx="3625254" cy="312321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104D798-B76D-5EF1-AA28-F163809129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75" t="11989" r="19878" b="16853"/>
          <a:stretch/>
        </p:blipFill>
        <p:spPr>
          <a:xfrm>
            <a:off x="5408531" y="3339939"/>
            <a:ext cx="3625251" cy="312321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780A871-E105-1990-9B1D-FE7B2A3F6B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302" t="12015" r="19618" b="16675"/>
          <a:stretch/>
        </p:blipFill>
        <p:spPr>
          <a:xfrm>
            <a:off x="5408530" y="216727"/>
            <a:ext cx="3625253" cy="3123212"/>
          </a:xfrm>
          <a:prstGeom prst="rect">
            <a:avLst/>
          </a:prstGeom>
        </p:spPr>
      </p:pic>
      <p:sp>
        <p:nvSpPr>
          <p:cNvPr id="13" name="AutoShape 2">
            <a:extLst>
              <a:ext uri="{FF2B5EF4-FFF2-40B4-BE49-F238E27FC236}">
                <a16:creationId xmlns:a16="http://schemas.microsoft.com/office/drawing/2014/main" id="{5BF5AC0C-392F-A1F8-81A5-F7E4C478F35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82AC3BFB-33AA-81CA-B747-56DA3D70D7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302" t="12015" r="19618" b="16675"/>
          <a:stretch/>
        </p:blipFill>
        <p:spPr>
          <a:xfrm>
            <a:off x="1783280" y="216727"/>
            <a:ext cx="3625252" cy="3123212"/>
          </a:xfrm>
          <a:prstGeom prst="rect">
            <a:avLst/>
          </a:prstGeom>
        </p:spPr>
      </p:pic>
      <p:sp>
        <p:nvSpPr>
          <p:cNvPr id="15" name="箭头: 右 14">
            <a:extLst>
              <a:ext uri="{FF2B5EF4-FFF2-40B4-BE49-F238E27FC236}">
                <a16:creationId xmlns:a16="http://schemas.microsoft.com/office/drawing/2014/main" id="{CD487317-2C1C-16DA-9ACA-25A0B2F65661}"/>
              </a:ext>
            </a:extLst>
          </p:cNvPr>
          <p:cNvSpPr/>
          <p:nvPr/>
        </p:nvSpPr>
        <p:spPr>
          <a:xfrm>
            <a:off x="4965192" y="1445115"/>
            <a:ext cx="978408" cy="484632"/>
          </a:xfrm>
          <a:prstGeom prst="rightArrow">
            <a:avLst>
              <a:gd name="adj1" fmla="val 50000"/>
              <a:gd name="adj2" fmla="val 8063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88C35BF1-E0F2-AB5A-EFAD-8D63DDE050D7}"/>
              </a:ext>
            </a:extLst>
          </p:cNvPr>
          <p:cNvSpPr/>
          <p:nvPr/>
        </p:nvSpPr>
        <p:spPr>
          <a:xfrm>
            <a:off x="4919328" y="4659229"/>
            <a:ext cx="978408" cy="484632"/>
          </a:xfrm>
          <a:prstGeom prst="rightArrow">
            <a:avLst>
              <a:gd name="adj1" fmla="val 50000"/>
              <a:gd name="adj2" fmla="val 8063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492DB28-0725-A515-FA27-23895895FBD3}"/>
              </a:ext>
            </a:extLst>
          </p:cNvPr>
          <p:cNvSpPr/>
          <p:nvPr/>
        </p:nvSpPr>
        <p:spPr>
          <a:xfrm>
            <a:off x="3302249" y="2673469"/>
            <a:ext cx="486638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600" b="1" dirty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</a:t>
            </a:r>
            <a:r>
              <a:rPr lang="en-US" altLang="zh-CN" sz="3600" b="1" cap="none" spc="0" dirty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ithout interaction</a:t>
            </a:r>
            <a:endParaRPr lang="zh-CN" altLang="en-US" sz="3600" b="1" cap="none" spc="0" dirty="0">
              <a:ln w="0"/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BF47321-53DB-CFB0-E573-5AB7DAA8BB7F}"/>
              </a:ext>
            </a:extLst>
          </p:cNvPr>
          <p:cNvSpPr/>
          <p:nvPr/>
        </p:nvSpPr>
        <p:spPr>
          <a:xfrm>
            <a:off x="3662807" y="5749914"/>
            <a:ext cx="486638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600" b="1" dirty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</a:t>
            </a:r>
            <a:r>
              <a:rPr lang="en-US" altLang="zh-CN" sz="3600" b="1" cap="none" spc="0" dirty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ith interaction</a:t>
            </a:r>
            <a:endParaRPr lang="zh-CN" altLang="en-US" sz="3600" b="1" cap="none" spc="0" dirty="0">
              <a:ln w="0"/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6150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DFE8EB1-BD19-868B-3FBC-EA028FC810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983" y="1143000"/>
            <a:ext cx="3968750" cy="4572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29D23C0-C77D-0FC7-A4F0-F70D48F323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733" y="1143000"/>
            <a:ext cx="3962400" cy="4572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25510AE-995E-FA74-6812-322D5B92FE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12" r="6488"/>
          <a:stretch/>
        </p:blipFill>
        <p:spPr>
          <a:xfrm>
            <a:off x="1481667" y="1748632"/>
            <a:ext cx="4982634" cy="349223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D85BA00-4373-DA03-35A5-95F6EC02AB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266" y="1540933"/>
            <a:ext cx="3962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75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C25510AE-995E-FA74-6812-322D5B92FE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12" r="6489"/>
          <a:stretch/>
        </p:blipFill>
        <p:spPr>
          <a:xfrm>
            <a:off x="2290756" y="2928092"/>
            <a:ext cx="4982634" cy="349223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38232D8-F7A0-4BAD-8197-68525CCB86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12" t="18669" r="6488"/>
          <a:stretch/>
        </p:blipFill>
        <p:spPr>
          <a:xfrm>
            <a:off x="7807312" y="2928092"/>
            <a:ext cx="4982634" cy="284029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625ADA4-AE5B-1626-0570-DED43C6CFD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12" r="-32"/>
          <a:stretch/>
        </p:blipFill>
        <p:spPr>
          <a:xfrm>
            <a:off x="2096216" y="1496291"/>
            <a:ext cx="3550502" cy="143180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782F39F4-E848-46CB-547E-0063D5E83F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" r="50268" b="50215"/>
          <a:stretch/>
        </p:blipFill>
        <p:spPr>
          <a:xfrm>
            <a:off x="5646717" y="1496289"/>
            <a:ext cx="1765182" cy="143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644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2B54481-142B-23A2-8D0E-BDC062EFB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099" y="213756"/>
            <a:ext cx="6954531" cy="169223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C34B669-452C-6337-E62C-8E8F1364A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045" y="1905989"/>
            <a:ext cx="7223763" cy="487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696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4</Words>
  <Application>Microsoft Office PowerPoint</Application>
  <PresentationFormat>宽屏</PresentationFormat>
  <Paragraphs>2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Gaotian</dc:creator>
  <cp:lastModifiedBy>Wang Gaotian</cp:lastModifiedBy>
  <cp:revision>4</cp:revision>
  <dcterms:created xsi:type="dcterms:W3CDTF">2023-08-12T20:25:40Z</dcterms:created>
  <dcterms:modified xsi:type="dcterms:W3CDTF">2023-08-17T02:03:33Z</dcterms:modified>
</cp:coreProperties>
</file>

<file path=docProps/thumbnail.jpeg>
</file>